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11"/>
  </p:notesMasterIdLst>
  <p:handoutMasterIdLst>
    <p:handoutMasterId r:id="rId12"/>
  </p:handoutMasterIdLst>
  <p:sldIdLst>
    <p:sldId id="1765" r:id="rId2"/>
    <p:sldId id="1772" r:id="rId3"/>
    <p:sldId id="686" r:id="rId4"/>
    <p:sldId id="1766" r:id="rId5"/>
    <p:sldId id="1767" r:id="rId6"/>
    <p:sldId id="1768" r:id="rId7"/>
    <p:sldId id="1769" r:id="rId8"/>
    <p:sldId id="1770" r:id="rId9"/>
    <p:sldId id="1771" r:id="rId10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8FF"/>
    <a:srgbClr val="BB67DF"/>
    <a:srgbClr val="A74CEE"/>
    <a:srgbClr val="F13D2B"/>
    <a:srgbClr val="FF7971"/>
    <a:srgbClr val="E83644"/>
    <a:srgbClr val="F43947"/>
    <a:srgbClr val="FF3847"/>
    <a:srgbClr val="FF7191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802A-4E85-DA41-8DB2-CD8B6C821833}" v="314" dt="2020-06-14T14:44:2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5" autoAdjust="0"/>
    <p:restoredTop sz="93082" autoAdjust="0"/>
  </p:normalViewPr>
  <p:slideViewPr>
    <p:cSldViewPr snapToGrid="0">
      <p:cViewPr varScale="1">
        <p:scale>
          <a:sx n="155" d="100"/>
          <a:sy n="155" d="100"/>
        </p:scale>
        <p:origin x="184" y="216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20.06.25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98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emf"/><Relationship Id="rId7" Type="http://schemas.openxmlformats.org/officeDocument/2006/relationships/image" Target="../media/image13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7.png"/><Relationship Id="rId4" Type="http://schemas.openxmlformats.org/officeDocument/2006/relationships/image" Target="../media/image13.svg"/><Relationship Id="rId9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3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8.sv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.png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26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74A54BC-B7C2-1E46-8DF9-873A2B640E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95DB55-5291-9F40-9F77-7E7F7D31EFE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A1F54A4B-E685-954A-A9FA-9D8BA7AD5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0FF2124A-788F-F64B-9B52-B3D6FC260D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5" name="Textfeld 11">
            <a:extLst>
              <a:ext uri="{FF2B5EF4-FFF2-40B4-BE49-F238E27FC236}">
                <a16:creationId xmlns:a16="http://schemas.microsoft.com/office/drawing/2014/main" id="{8DCCA394-6A80-8F43-98CF-BD917E6D255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6" name="Grafik 3">
            <a:extLst>
              <a:ext uri="{FF2B5EF4-FFF2-40B4-BE49-F238E27FC236}">
                <a16:creationId xmlns:a16="http://schemas.microsoft.com/office/drawing/2014/main" id="{42DA7CEA-0BFE-A748-9CD0-6668CC953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8562B3-8614-5D43-969B-8FC446A4739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1" name="Textfeld 11">
            <a:extLst>
              <a:ext uri="{FF2B5EF4-FFF2-40B4-BE49-F238E27FC236}">
                <a16:creationId xmlns:a16="http://schemas.microsoft.com/office/drawing/2014/main" id="{2B6F2456-D633-174D-9BA9-B7132928EEB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06CEAED-EE3A-B94E-8726-54AF8D4F5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7BA3D8D-BCA2-7140-938A-E758FBD8D1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E9134A83-EAEB-DA43-BC16-BDD6EF5F507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8" name="Grafik 3">
            <a:extLst>
              <a:ext uri="{FF2B5EF4-FFF2-40B4-BE49-F238E27FC236}">
                <a16:creationId xmlns:a16="http://schemas.microsoft.com/office/drawing/2014/main" id="{8424C3FF-A878-CD4A-9F95-95CF1EF75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870A158-B4AE-BC44-B0B6-2103C5BF7C0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862882C5-58B4-FA40-B30B-B15F182CEC9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AADAB5D9-0AD8-6343-B367-A65079EF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22B6044-6ECA-BD4A-BCCB-A01E56E478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D1974FA3-E69D-B940-BE23-38B35176F4C0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49F63A22-64B5-F341-8F4F-524FD0447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DAC19CF-1CF2-A84F-9BB1-3A25813FE7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9DA64639-0FBD-624D-A465-4C121FB3C44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97FB914F-6CFA-9F4B-8EA7-5FA75AE5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23266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2D1A026-D4BC-9F44-B1A0-FA6EB1AED78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36413A2C-70F4-B941-840A-44BFCF9CDC5D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FBDD05D8-E1E1-A14B-9C4D-4F0794C08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8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963202A-3251-A84F-88E0-8FCD07B23A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735B20E0-E5F8-C345-AFC2-4F6C4B85EF7B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A13F9842-146E-4E4B-9445-B73D0E309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CA38BD-5FC7-5B42-B75E-131328FF6D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718B450E-BF7C-0848-B38D-959A6D10CBBC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1682AA22-5F00-2F43-B2F9-C162DD176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5755C91-C65E-FA45-9153-41A480AF8A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3" name="Textfeld 11">
            <a:extLst>
              <a:ext uri="{FF2B5EF4-FFF2-40B4-BE49-F238E27FC236}">
                <a16:creationId xmlns:a16="http://schemas.microsoft.com/office/drawing/2014/main" id="{3DC8249F-E6BD-0D42-A731-3C0976CB903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38E902-DBE0-BA4C-80CC-11B3CB89F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5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lumMod val="65000"/>
                  </a:srgbClr>
                </a:solidFill>
              </a:rPr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BD2178-53C0-264E-A460-DAD9CF06A65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E493E628-9D14-DA45-9182-B03B3AF4E1C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4CAEDF8F-F61E-0E42-BECF-B6F6146A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69783F6-46E8-DB4B-8D0B-A4332FBDEC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FC336302-5E8D-264A-B82A-64A85BC3674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AEA1E15F-8EA1-BE4A-976F-945BFA038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6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61557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2BC0056-A85F-5B4B-B43C-8649757D724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7" name="Textfeld 11">
            <a:extLst>
              <a:ext uri="{FF2B5EF4-FFF2-40B4-BE49-F238E27FC236}">
                <a16:creationId xmlns:a16="http://schemas.microsoft.com/office/drawing/2014/main" id="{87C22799-7355-8C4F-94E2-44454DECAE5A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EDC978F0-98F7-1242-8DBC-56B8A9CD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6235"/>
          <a:stretch/>
        </p:blipFill>
        <p:spPr>
          <a:xfrm>
            <a:off x="0" y="0"/>
            <a:ext cx="9144000" cy="392271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59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454" y="999000"/>
            <a:ext cx="8425798" cy="3591000"/>
          </a:xfrm>
          <a:prstGeom prst="rect">
            <a:avLst/>
          </a:prstGeom>
        </p:spPr>
        <p:txBody>
          <a:bodyPr lIns="0" rIns="0"/>
          <a:lstStyle>
            <a:lvl1pPr marL="203326" indent="-203326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1pPr>
            <a:lvl2pPr marL="556470" indent="-214027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2pPr>
            <a:lvl3pPr marL="856107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3pPr>
            <a:lvl4pPr marL="1198550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4pPr>
            <a:lvl5pPr marL="1540993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42454" y="270000"/>
            <a:ext cx="8425798" cy="405000"/>
          </a:xfrm>
          <a:prstGeom prst="rect">
            <a:avLst/>
          </a:prstGeom>
        </p:spPr>
        <p:txBody>
          <a:bodyPr lIns="0" rIns="0"/>
          <a:lstStyle>
            <a:lvl1pPr algn="l">
              <a:defRPr sz="2247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112D1-BDA4-4B43-8C77-4481384B95B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963769C4-FF48-A248-99D8-85BF4EA5F82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210991D-D9BC-7A40-9E76-CF1C38A3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6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17063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98930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94499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1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5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4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12" name="Picture 2" descr="Bildergebnis für fh bern">
            <a:extLst>
              <a:ext uri="{FF2B5EF4-FFF2-40B4-BE49-F238E27FC236}">
                <a16:creationId xmlns:a16="http://schemas.microsoft.com/office/drawing/2014/main" id="{1830C1C9-D6D1-EF44-8529-A0DBD76F13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96" y="142787"/>
            <a:ext cx="1039632" cy="38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tiff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F5C825B1-65B2-014C-BA88-7B0604E1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27" y="266133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/>
          <p:cNvSpPr>
            <a:spLocks/>
          </p:cNvSpPr>
          <p:nvPr/>
        </p:nvSpPr>
        <p:spPr bwMode="auto">
          <a:xfrm>
            <a:off x="308454" y="1047819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Bluesky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947C4-ABC3-C94E-BCEC-46B93164DA4A}"/>
              </a:ext>
            </a:extLst>
          </p:cNvPr>
          <p:cNvSpPr/>
          <p:nvPr/>
        </p:nvSpPr>
        <p:spPr>
          <a:xfrm>
            <a:off x="936263" y="1118190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Bluesky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54004" y="1057992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Bluesky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3476379" y="783366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8450" y="1197026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bluesky.raw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2654834" y="1285216"/>
            <a:ext cx="51905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21" idx="1"/>
            <a:endCxn id="12" idx="1"/>
          </p:cNvCxnSpPr>
          <p:nvPr/>
        </p:nvCxnSpPr>
        <p:spPr>
          <a:xfrm flipH="1">
            <a:off x="654698" y="1285216"/>
            <a:ext cx="3522892" cy="2138343"/>
          </a:xfrm>
          <a:prstGeom prst="curvedConnector5">
            <a:avLst>
              <a:gd name="adj1" fmla="val -6489"/>
              <a:gd name="adj2" fmla="val 22519"/>
              <a:gd name="adj3" fmla="val 1064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9A7E3-0D37-5C4D-9394-8CF6B197A8C7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322354" y="1280190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01E73EE-153C-8A4C-83EB-15429034B658}"/>
              </a:ext>
            </a:extLst>
          </p:cNvPr>
          <p:cNvSpPr/>
          <p:nvPr/>
        </p:nvSpPr>
        <p:spPr>
          <a:xfrm>
            <a:off x="5021865" y="2237914"/>
            <a:ext cx="967678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E14E9BD6-F1D7-CD45-A773-62723ABA8DE8}"/>
              </a:ext>
            </a:extLst>
          </p:cNvPr>
          <p:cNvSpPr/>
          <p:nvPr/>
        </p:nvSpPr>
        <p:spPr>
          <a:xfrm>
            <a:off x="6719500" y="220650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Posts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22DE5-8F50-8C41-9B40-DE310EC6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844" y="2253770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29611-1D1D-EB48-A00E-E08804B77626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89543" y="2460112"/>
            <a:ext cx="729957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1B6BC-BE8A-F34C-94EF-78E5351D12EE}"/>
              </a:ext>
            </a:extLst>
          </p:cNvPr>
          <p:cNvGrpSpPr/>
          <p:nvPr/>
        </p:nvGrpSpPr>
        <p:grpSpPr>
          <a:xfrm>
            <a:off x="5024937" y="931459"/>
            <a:ext cx="967679" cy="454569"/>
            <a:chOff x="4492830" y="-980497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4B8362-0474-7E41-963D-F79AFFAEACAD}"/>
                </a:ext>
              </a:extLst>
            </p:cNvPr>
            <p:cNvSpPr/>
            <p:nvPr/>
          </p:nvSpPr>
          <p:spPr>
            <a:xfrm>
              <a:off x="4492830" y="-980497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 err="1">
                  <a:solidFill>
                    <a:schemeClr val="bg1"/>
                  </a:solidFill>
                </a:rPr>
                <a:t>kcat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93291482-7BE1-624F-9AE7-41DE6688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-948696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B0161E-9FE9-EA46-B924-0583F954C415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 flipV="1">
            <a:off x="4177590" y="1158744"/>
            <a:ext cx="847347" cy="1264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636ECA-3375-5244-A3D2-9451A5429D2F}"/>
              </a:ext>
            </a:extLst>
          </p:cNvPr>
          <p:cNvCxnSpPr>
            <a:cxnSpLocks/>
            <a:endCxn id="75" idx="4"/>
          </p:cNvCxnSpPr>
          <p:nvPr/>
        </p:nvCxnSpPr>
        <p:spPr>
          <a:xfrm flipH="1">
            <a:off x="7383869" y="246011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0CB7591F-C968-B84F-A606-D109AF584B3D}"/>
              </a:ext>
            </a:extLst>
          </p:cNvPr>
          <p:cNvSpPr/>
          <p:nvPr/>
        </p:nvSpPr>
        <p:spPr>
          <a:xfrm>
            <a:off x="995871" y="1217323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8EC445C-61FF-EF44-BDF0-5553D78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18" y="271371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E13D7-0EBF-5049-865A-4909558A7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128" y="19515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D38984DA-C281-5449-B8F8-956EA33B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37" y="786354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st Nodejs course in 2024 : r/node">
            <a:extLst>
              <a:ext uri="{FF2B5EF4-FFF2-40B4-BE49-F238E27FC236}">
                <a16:creationId xmlns:a16="http://schemas.microsoft.com/office/drawing/2014/main" id="{6E3F8C0B-56BC-D8A0-585C-2AAAD76F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71" y="683273"/>
            <a:ext cx="497153" cy="3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0CBD02-94BD-A3CB-2B92-48A161D798A8}"/>
              </a:ext>
            </a:extLst>
          </p:cNvPr>
          <p:cNvSpPr/>
          <p:nvPr/>
        </p:nvSpPr>
        <p:spPr>
          <a:xfrm>
            <a:off x="654698" y="31962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Bluesky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Router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106349DA-32F5-F6E9-2189-A8C04958A25B}"/>
              </a:ext>
            </a:extLst>
          </p:cNvPr>
          <p:cNvSpPr/>
          <p:nvPr/>
        </p:nvSpPr>
        <p:spPr>
          <a:xfrm rot="5400000">
            <a:off x="3489049" y="196678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AEBE-A019-0D74-9435-3B5F15421299}"/>
              </a:ext>
            </a:extLst>
          </p:cNvPr>
          <p:cNvSpPr txBox="1"/>
          <p:nvPr/>
        </p:nvSpPr>
        <p:spPr>
          <a:xfrm>
            <a:off x="3257347" y="230574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app.bsky.feed.post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98D22ACC-88C1-3882-E2DE-7AEA0D3935DD}"/>
              </a:ext>
            </a:extLst>
          </p:cNvPr>
          <p:cNvSpPr/>
          <p:nvPr/>
        </p:nvSpPr>
        <p:spPr>
          <a:xfrm rot="5400000">
            <a:off x="3489049" y="251876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4E809C-6849-9672-A416-C40DE4D0C388}"/>
              </a:ext>
            </a:extLst>
          </p:cNvPr>
          <p:cNvSpPr txBox="1"/>
          <p:nvPr/>
        </p:nvSpPr>
        <p:spPr>
          <a:xfrm>
            <a:off x="3257347" y="285772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app.bsky.feed.repost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29A32E9-AA5A-B5B3-B84C-30A926141CAA}"/>
              </a:ext>
            </a:extLst>
          </p:cNvPr>
          <p:cNvSpPr/>
          <p:nvPr/>
        </p:nvSpPr>
        <p:spPr>
          <a:xfrm rot="5400000">
            <a:off x="3489049" y="312477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E82B9-2D3B-CB8C-F9B3-1488A2E76D2D}"/>
              </a:ext>
            </a:extLst>
          </p:cNvPr>
          <p:cNvSpPr txBox="1"/>
          <p:nvPr/>
        </p:nvSpPr>
        <p:spPr>
          <a:xfrm>
            <a:off x="3257347" y="346373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app.bsky.feed.like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A0B382DB-1529-0342-3C1C-D7D1D35B0FB2}"/>
              </a:ext>
            </a:extLst>
          </p:cNvPr>
          <p:cNvSpPr/>
          <p:nvPr/>
        </p:nvSpPr>
        <p:spPr>
          <a:xfrm rot="5400000">
            <a:off x="3489049" y="366316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FB9D19-131C-5E7C-8459-D133B03ABAC5}"/>
              </a:ext>
            </a:extLst>
          </p:cNvPr>
          <p:cNvSpPr txBox="1"/>
          <p:nvPr/>
        </p:nvSpPr>
        <p:spPr>
          <a:xfrm>
            <a:off x="3257347" y="400212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app.bsky.graph.follow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66">
            <a:extLst>
              <a:ext uri="{FF2B5EF4-FFF2-40B4-BE49-F238E27FC236}">
                <a16:creationId xmlns:a16="http://schemas.microsoft.com/office/drawing/2014/main" id="{37D200D8-E3D5-6101-6901-520EAF88BD9A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V="1">
            <a:off x="1555528" y="2468633"/>
            <a:ext cx="1631032" cy="9549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6">
            <a:extLst>
              <a:ext uri="{FF2B5EF4-FFF2-40B4-BE49-F238E27FC236}">
                <a16:creationId xmlns:a16="http://schemas.microsoft.com/office/drawing/2014/main" id="{B0BC4D33-DAB7-53B6-E597-DC99D9C7FE2D}"/>
              </a:ext>
            </a:extLst>
          </p:cNvPr>
          <p:cNvCxnSpPr>
            <a:cxnSpLocks/>
            <a:stCxn id="12" idx="3"/>
            <a:endCxn id="17" idx="3"/>
          </p:cNvCxnSpPr>
          <p:nvPr/>
        </p:nvCxnSpPr>
        <p:spPr>
          <a:xfrm flipV="1">
            <a:off x="1555528" y="3020613"/>
            <a:ext cx="1631032" cy="40294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1252CA9B-B845-52FB-8C7A-3D6BFFEEF8D7}"/>
              </a:ext>
            </a:extLst>
          </p:cNvPr>
          <p:cNvCxnSpPr>
            <a:cxnSpLocks/>
            <a:stCxn id="12" idx="3"/>
            <a:endCxn id="19" idx="3"/>
          </p:cNvCxnSpPr>
          <p:nvPr/>
        </p:nvCxnSpPr>
        <p:spPr>
          <a:xfrm>
            <a:off x="1555528" y="3423559"/>
            <a:ext cx="1631032" cy="20307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66">
            <a:extLst>
              <a:ext uri="{FF2B5EF4-FFF2-40B4-BE49-F238E27FC236}">
                <a16:creationId xmlns:a16="http://schemas.microsoft.com/office/drawing/2014/main" id="{2444C35B-7EBD-B3FD-740E-DD565F6AEB65}"/>
              </a:ext>
            </a:extLst>
          </p:cNvPr>
          <p:cNvCxnSpPr>
            <a:cxnSpLocks/>
            <a:stCxn id="12" idx="3"/>
            <a:endCxn id="27" idx="3"/>
          </p:cNvCxnSpPr>
          <p:nvPr/>
        </p:nvCxnSpPr>
        <p:spPr>
          <a:xfrm>
            <a:off x="1555528" y="3423559"/>
            <a:ext cx="1631032" cy="74145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6">
            <a:extLst>
              <a:ext uri="{FF2B5EF4-FFF2-40B4-BE49-F238E27FC236}">
                <a16:creationId xmlns:a16="http://schemas.microsoft.com/office/drawing/2014/main" id="{BD6C642B-4AB1-6338-594B-2459BD87BFA4}"/>
              </a:ext>
            </a:extLst>
          </p:cNvPr>
          <p:cNvCxnSpPr>
            <a:cxnSpLocks/>
            <a:stCxn id="15" idx="1"/>
            <a:endCxn id="74" idx="1"/>
          </p:cNvCxnSpPr>
          <p:nvPr/>
        </p:nvCxnSpPr>
        <p:spPr>
          <a:xfrm flipV="1">
            <a:off x="4190260" y="2465199"/>
            <a:ext cx="831605" cy="343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Apache NiFi">
            <a:extLst>
              <a:ext uri="{FF2B5EF4-FFF2-40B4-BE49-F238E27FC236}">
                <a16:creationId xmlns:a16="http://schemas.microsoft.com/office/drawing/2014/main" id="{C749441B-8746-CEE2-4330-344703C7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10" y="2923980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n 50">
            <a:extLst>
              <a:ext uri="{FF2B5EF4-FFF2-40B4-BE49-F238E27FC236}">
                <a16:creationId xmlns:a16="http://schemas.microsoft.com/office/drawing/2014/main" id="{0A06C787-017C-4967-BA68-B47B31E87968}"/>
              </a:ext>
            </a:extLst>
          </p:cNvPr>
          <p:cNvSpPr/>
          <p:nvPr/>
        </p:nvSpPr>
        <p:spPr>
          <a:xfrm rot="5400000">
            <a:off x="3498140" y="416146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A517A-5259-D94C-C3EF-C3E4E68C5A36}"/>
              </a:ext>
            </a:extLst>
          </p:cNvPr>
          <p:cNvSpPr txBox="1"/>
          <p:nvPr/>
        </p:nvSpPr>
        <p:spPr>
          <a:xfrm>
            <a:off x="3266438" y="450042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app.bsky.actor.profile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4" name="Straight Arrow Connector 66">
            <a:extLst>
              <a:ext uri="{FF2B5EF4-FFF2-40B4-BE49-F238E27FC236}">
                <a16:creationId xmlns:a16="http://schemas.microsoft.com/office/drawing/2014/main" id="{C701369A-D168-A81F-1702-F3292B88B933}"/>
              </a:ext>
            </a:extLst>
          </p:cNvPr>
          <p:cNvCxnSpPr>
            <a:cxnSpLocks/>
            <a:stCxn id="12" idx="3"/>
            <a:endCxn id="51" idx="3"/>
          </p:cNvCxnSpPr>
          <p:nvPr/>
        </p:nvCxnSpPr>
        <p:spPr>
          <a:xfrm>
            <a:off x="1555528" y="3423559"/>
            <a:ext cx="1640123" cy="123975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0DC19-7DE4-91FD-FE8B-117299B7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C45EF699-986E-A9CC-15B3-5ECF0D67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9F092684-485A-D6D5-3505-8AC82EC0725B}"/>
              </a:ext>
            </a:extLst>
          </p:cNvPr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Twitter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399F2F-FF60-AFFE-BE8A-F52A3311AB26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AB70A6-6BD6-D40D-AA72-D6A5A2CB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Twitter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BD1002-EDBA-4488-5599-19FDDE1567BB}"/>
              </a:ext>
            </a:extLst>
          </p:cNvPr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Twitter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AD186539-B466-ECCA-B443-B2CA094D03DA}"/>
              </a:ext>
            </a:extLst>
          </p:cNvPr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C3ECC-636E-3C1E-5827-63ECF3D26450}"/>
              </a:ext>
            </a:extLst>
          </p:cNvPr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tweet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14D19-7F53-5786-E8B1-5C8D07DD7C33}"/>
              </a:ext>
            </a:extLst>
          </p:cNvPr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A8DF5C-7210-B548-A6E2-75BE71A467D3}"/>
              </a:ext>
            </a:extLst>
          </p:cNvPr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00E313-BEE8-F5AE-BCC2-3CAFBDF323AE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5D909C2-150A-0958-80EC-3DC6D8417A41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44246D13-0DE5-AA4B-88F1-1E3C5BFD38BA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Tweet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59A7FF3-4685-B36D-A8F3-53B1B909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7D9388-CD41-54AE-26C4-11A3AC5147F3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87DB5B-7364-8481-DBF4-6DF108A24D4C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1F09A6D6-07C5-1612-2715-47A3719D76BE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07E0B337-743F-72B3-5CA5-FC2D659D0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302A658-C37C-89A0-1987-1821DE5D285F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3B50CE6-3853-6EF2-7AFE-B4BE07B05D05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4DFCC268-8380-F53D-F20B-B5B51A921CA2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9133B27-EE2A-D96E-BE53-E598266D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eamSets">
            <a:extLst>
              <a:ext uri="{FF2B5EF4-FFF2-40B4-BE49-F238E27FC236}">
                <a16:creationId xmlns:a16="http://schemas.microsoft.com/office/drawing/2014/main" id="{BDB98FF8-7229-B0D0-8205-C4689304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25" y="1180358"/>
            <a:ext cx="698991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3CEA4BB4-C734-8E70-DF3B-715988E0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5" y="990443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CDD0F-1566-E045-BF07-B54E8B3BE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29D7DE65-1F35-676E-F782-2238D696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A199FD-E000-04E6-4572-EA8B2F20C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45" y="141386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920950" y="1016952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002589" y="1044297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stCxn id="32" idx="4"/>
            <a:endCxn id="37" idx="1"/>
          </p:cNvCxnSpPr>
          <p:nvPr/>
        </p:nvCxnSpPr>
        <p:spPr>
          <a:xfrm>
            <a:off x="2585319" y="1270555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5400000">
            <a:off x="4483584" y="7707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799" y="1107548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7" idx="3"/>
            <a:endCxn id="39" idx="3"/>
          </p:cNvCxnSpPr>
          <p:nvPr/>
        </p:nvCxnSpPr>
        <p:spPr>
          <a:xfrm>
            <a:off x="3903419" y="1271582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490372" y="1537159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cxnSpLocks/>
            <a:stCxn id="39" idx="1"/>
            <a:endCxn id="44" idx="1"/>
          </p:cNvCxnSpPr>
          <p:nvPr/>
        </p:nvCxnSpPr>
        <p:spPr>
          <a:xfrm>
            <a:off x="5184795" y="1272611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H="1" flipV="1">
            <a:off x="6490372" y="1764444"/>
            <a:ext cx="1656116" cy="1302567"/>
          </a:xfrm>
          <a:prstGeom prst="curvedConnector5">
            <a:avLst>
              <a:gd name="adj1" fmla="val -38674"/>
              <a:gd name="adj2" fmla="val 60539"/>
              <a:gd name="adj3" fmla="val 11380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8183816" y="1259252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031" y="15960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7653945" y="1761102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71" idx="1"/>
          </p:cNvCxnSpPr>
          <p:nvPr/>
        </p:nvCxnSpPr>
        <p:spPr>
          <a:xfrm flipH="1" flipV="1">
            <a:off x="7881327" y="979897"/>
            <a:ext cx="1003700" cy="781205"/>
          </a:xfrm>
          <a:prstGeom prst="curvedConnector5">
            <a:avLst>
              <a:gd name="adj1" fmla="val -22776"/>
              <a:gd name="adj2" fmla="val 51316"/>
              <a:gd name="adj3" fmla="val 12277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6437" y="1558456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881327" y="752612"/>
            <a:ext cx="967679" cy="454569"/>
            <a:chOff x="4492830" y="858531"/>
            <a:chExt cx="967679" cy="454569"/>
          </a:xfrm>
        </p:grpSpPr>
        <p:sp>
          <p:nvSpPr>
            <p:cNvPr id="71" name="Rounded Rectangle 70"/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72" name="Picture 4" descr="hnliches 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/>
          <p:cNvSpPr txBox="1"/>
          <p:nvPr/>
        </p:nvSpPr>
        <p:spPr>
          <a:xfrm>
            <a:off x="4042257" y="1536220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ldergebnis für postgresql">
            <a:extLst>
              <a:ext uri="{FF2B5EF4-FFF2-40B4-BE49-F238E27FC236}">
                <a16:creationId xmlns:a16="http://schemas.microsoft.com/office/drawing/2014/main" id="{8BF78C14-72AC-DA4F-A45F-DD94532A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5" y="693812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F95439B-FFD0-194A-A7D7-0DC9BF2A559D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Cassandra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A1EEB1-2586-C14D-8087-53187ECC1A7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6861298" y="4022337"/>
            <a:ext cx="467355" cy="13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35D68FAA-1FD7-954A-9FB8-60B012327C27}"/>
              </a:ext>
            </a:extLst>
          </p:cNvPr>
          <p:cNvSpPr/>
          <p:nvPr/>
        </p:nvSpPr>
        <p:spPr>
          <a:xfrm>
            <a:off x="7328653" y="3857156"/>
            <a:ext cx="664369" cy="330362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trucking</a:t>
            </a:r>
          </a:p>
        </p:txBody>
      </p:sp>
      <p:pic>
        <p:nvPicPr>
          <p:cNvPr id="68" name="Picture 2" descr="ildergebnis">
            <a:extLst>
              <a:ext uri="{FF2B5EF4-FFF2-40B4-BE49-F238E27FC236}">
                <a16:creationId xmlns:a16="http://schemas.microsoft.com/office/drawing/2014/main" id="{0104E80C-05C7-864E-A3A6-84660E1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6" y="3533984"/>
            <a:ext cx="437882" cy="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BF6784D5-BDB8-D84E-AADE-1CB3725649DF}"/>
              </a:ext>
            </a:extLst>
          </p:cNvPr>
          <p:cNvCxnSpPr>
            <a:cxnSpLocks/>
            <a:stCxn id="21" idx="1"/>
            <a:endCxn id="62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6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1534030" y="2315974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55517"/>
            <a:ext cx="1886203" cy="4307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3342491" y="2553667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2954" y="289090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2324585" y="2811032"/>
            <a:ext cx="715417" cy="24448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50040" y="257175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55517"/>
            <a:ext cx="1889024" cy="9936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4" y="2642676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2682293" y="3428816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1423755" y="2648561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>
            <a:off x="1163940" y="2804121"/>
            <a:ext cx="259815" cy="69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90094-8024-FC48-8E14-CA247E361013}"/>
              </a:ext>
            </a:extLst>
          </p:cNvPr>
          <p:cNvSpPr/>
          <p:nvPr/>
        </p:nvSpPr>
        <p:spPr>
          <a:xfrm>
            <a:off x="772984" y="263066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FE7C5DD7-E2D2-9F4A-BB23-6F4E3BCF497F}"/>
              </a:ext>
            </a:extLst>
          </p:cNvPr>
          <p:cNvSpPr/>
          <p:nvPr/>
        </p:nvSpPr>
        <p:spPr>
          <a:xfrm>
            <a:off x="807122" y="2707351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00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959-CBF1-C442-B946-820AFEB5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Truck Movements (II)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27E9-D739-564D-9DBD-7C55C5A86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F65E8-C45A-CE45-9D1F-7E664F1A4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77235-8BE2-EA40-9711-BEC43748428F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" name="Picture 2" descr="treamSets">
              <a:extLst>
                <a:ext uri="{FF2B5EF4-FFF2-40B4-BE49-F238E27FC236}">
                  <a16:creationId xmlns:a16="http://schemas.microsoft.com/office/drawing/2014/main" id="{8F5E9AA5-A86A-E84B-A623-E3CA0049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893F2-A04F-184E-A508-D9221DCE1131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9" name="AutoShape 4">
            <a:extLst>
              <a:ext uri="{FF2B5EF4-FFF2-40B4-BE49-F238E27FC236}">
                <a16:creationId xmlns:a16="http://schemas.microsoft.com/office/drawing/2014/main" id="{C62C23F2-E5DB-704A-99A7-C7488D9A9D66}"/>
              </a:ext>
            </a:extLst>
          </p:cNvPr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F553-004C-4B43-9382-00D2A3B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443689E7-86E2-594B-A467-3BCA52842F27}"/>
              </a:ext>
            </a:extLst>
          </p:cNvPr>
          <p:cNvCxnSpPr>
            <a:stCxn id="9" idx="3"/>
            <a:endCxn id="12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D9F533D8-4D53-CE4D-BFF9-95511472374D}"/>
              </a:ext>
            </a:extLst>
          </p:cNvPr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6E17-D828-3943-A28B-5557BFE6B0D5}"/>
              </a:ext>
            </a:extLst>
          </p:cNvPr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46">
            <a:extLst>
              <a:ext uri="{FF2B5EF4-FFF2-40B4-BE49-F238E27FC236}">
                <a16:creationId xmlns:a16="http://schemas.microsoft.com/office/drawing/2014/main" id="{ECFFBD4E-F644-DE44-912C-9ABD28048EE2}"/>
              </a:ext>
            </a:extLst>
          </p:cNvPr>
          <p:cNvCxnSpPr>
            <a:cxnSpLocks/>
            <a:stCxn id="28" idx="3"/>
            <a:endCxn id="12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utoShape 4">
            <a:extLst>
              <a:ext uri="{FF2B5EF4-FFF2-40B4-BE49-F238E27FC236}">
                <a16:creationId xmlns:a16="http://schemas.microsoft.com/office/drawing/2014/main" id="{9795488A-17C4-1D4A-9420-482215866AC8}"/>
              </a:ext>
            </a:extLst>
          </p:cNvPr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F08DB80-5BE8-FF43-868E-3C2ABC6F41D1}"/>
              </a:ext>
            </a:extLst>
          </p:cNvPr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82C7C-82C1-D449-8C17-2176D04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EF6004FC-2863-1540-8F5F-F1BC22210F0C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679855-3504-FD4B-8231-B3414808B6AD}"/>
              </a:ext>
            </a:extLst>
          </p:cNvPr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2E684D6-F97F-644C-8322-8940520251E9}"/>
              </a:ext>
            </a:extLst>
          </p:cNvPr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68F26B-EA39-AF49-A552-CEBA6C6B58CA}"/>
              </a:ext>
            </a:extLst>
          </p:cNvPr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34EF5E-461E-3344-AD52-040E71F17309}"/>
              </a:ext>
            </a:extLst>
          </p:cNvPr>
          <p:cNvCxnSpPr>
            <a:stCxn id="12" idx="1"/>
            <a:endCxn id="19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EA7A36-A382-704F-99C9-0FEC1E5E1F28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ldergebnis für mqtt">
            <a:extLst>
              <a:ext uri="{FF2B5EF4-FFF2-40B4-BE49-F238E27FC236}">
                <a16:creationId xmlns:a16="http://schemas.microsoft.com/office/drawing/2014/main" id="{0EF449AD-03F7-2F4E-B5CE-DB2E280B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ldergebnis für truck clipart">
            <a:extLst>
              <a:ext uri="{FF2B5EF4-FFF2-40B4-BE49-F238E27FC236}">
                <a16:creationId xmlns:a16="http://schemas.microsoft.com/office/drawing/2014/main" id="{E3B23697-AFFB-704A-82D6-1B048304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BB317-0841-6A48-844C-905B5743FE0C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95619-C54B-A249-B143-2228E997C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5F056-F511-824A-9468-BD98EE8EC8D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6">
            <a:extLst>
              <a:ext uri="{FF2B5EF4-FFF2-40B4-BE49-F238E27FC236}">
                <a16:creationId xmlns:a16="http://schemas.microsoft.com/office/drawing/2014/main" id="{E3AA5C65-3848-414B-9E03-4E84C780221D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861C1-9D4F-884C-B728-268051B21375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Document 30">
            <a:extLst>
              <a:ext uri="{FF2B5EF4-FFF2-40B4-BE49-F238E27FC236}">
                <a16:creationId xmlns:a16="http://schemas.microsoft.com/office/drawing/2014/main" id="{6059CA08-18DC-7F49-8587-B463D1987465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15F5D36B-5A4B-6843-9744-5E09AE1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214EBA-6EAA-E343-9488-F0D95689A888}"/>
              </a:ext>
            </a:extLst>
          </p:cNvPr>
          <p:cNvGrpSpPr/>
          <p:nvPr/>
        </p:nvGrpSpPr>
        <p:grpSpPr>
          <a:xfrm>
            <a:off x="5887771" y="2837145"/>
            <a:ext cx="967679" cy="454569"/>
            <a:chOff x="4492830" y="858531"/>
            <a:chExt cx="967679" cy="4545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2A37A2F-C8E2-C34C-BE4C-BE19DA5FF7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35" name="Picture 4" descr="hnliches Foto">
              <a:extLst>
                <a:ext uri="{FF2B5EF4-FFF2-40B4-BE49-F238E27FC236}">
                  <a16:creationId xmlns:a16="http://schemas.microsoft.com/office/drawing/2014/main" id="{C65EF91D-4851-C04D-B6D6-76AFFDF7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E56E7-B7A4-CF42-8D3C-DBCF5E1928C1}"/>
              </a:ext>
            </a:extLst>
          </p:cNvPr>
          <p:cNvCxnSpPr>
            <a:cxnSpLocks/>
            <a:stCxn id="20" idx="1"/>
            <a:endCxn id="34" idx="1"/>
          </p:cNvCxnSpPr>
          <p:nvPr/>
        </p:nvCxnSpPr>
        <p:spPr>
          <a:xfrm>
            <a:off x="5527661" y="3062449"/>
            <a:ext cx="360110" cy="198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6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(III)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258354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3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(IV)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driving_faust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2239E306-00DB-3A4E-9DF0-BA93F11E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97" y="1165657"/>
            <a:ext cx="851896" cy="212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9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7E37012-0FFC-0647-A5C1-A1C21BB66A47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S3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4EE3540-B4AE-2E47-8DBF-2D001B7590E3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>
            <a:off x="6861298" y="4023641"/>
            <a:ext cx="474584" cy="25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85">
            <a:extLst>
              <a:ext uri="{FF2B5EF4-FFF2-40B4-BE49-F238E27FC236}">
                <a16:creationId xmlns:a16="http://schemas.microsoft.com/office/drawing/2014/main" id="{E4456AE9-A90D-0E4E-ADCA-BF5A5718C6ED}"/>
              </a:ext>
            </a:extLst>
          </p:cNvPr>
          <p:cNvCxnSpPr>
            <a:cxnSpLocks/>
            <a:stCxn id="21" idx="1"/>
            <a:endCxn id="68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D4E254B6-B23B-F341-AE75-F1016634F683}"/>
              </a:ext>
            </a:extLst>
          </p:cNvPr>
          <p:cNvSpPr/>
          <p:nvPr/>
        </p:nvSpPr>
        <p:spPr>
          <a:xfrm>
            <a:off x="7288148" y="3791524"/>
            <a:ext cx="477343" cy="464742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50" name="Picture 2" descr="Deploy Minio, a S3 Compatible Object Storage Server | Autoize">
            <a:extLst>
              <a:ext uri="{FF2B5EF4-FFF2-40B4-BE49-F238E27FC236}">
                <a16:creationId xmlns:a16="http://schemas.microsoft.com/office/drawing/2014/main" id="{BAF3965C-4452-EA4F-AD6F-F150EA46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62" y="3374145"/>
            <a:ext cx="365049" cy="3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702</Words>
  <Application>Microsoft Macintosh PowerPoint</Application>
  <PresentationFormat>On-screen Show (16:9)</PresentationFormat>
  <Paragraphs>168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Arial Bold</vt:lpstr>
      <vt:lpstr>Arial Rounded MT Bold</vt:lpstr>
      <vt:lpstr>Calibri</vt:lpstr>
      <vt:lpstr>Courier New</vt:lpstr>
      <vt:lpstr>Impact</vt:lpstr>
      <vt:lpstr>Lucida Grande</vt:lpstr>
      <vt:lpstr>Lucida Sans</vt:lpstr>
      <vt:lpstr>Nunito</vt:lpstr>
      <vt:lpstr>Segoe UI</vt:lpstr>
      <vt:lpstr>Wingdings</vt:lpstr>
      <vt:lpstr>1_Benutzerdefiniertes Design</vt:lpstr>
      <vt:lpstr>Demo Use Case – Bluesky</vt:lpstr>
      <vt:lpstr>Demo Use Case – Twitter</vt:lpstr>
      <vt:lpstr>Demo Use Case – Truck Movements</vt:lpstr>
      <vt:lpstr>Demo Use Case – Truck Movements (I)</vt:lpstr>
      <vt:lpstr>Demo Use Case – Truck Movements (II)</vt:lpstr>
      <vt:lpstr>Demo Use Case – Truck Movements (III)</vt:lpstr>
      <vt:lpstr>Demo Use Case – Truck Movements (IV)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Big Data – Stream Processing</dc:title>
  <dc:creator>Guido Schmutz</dc:creator>
  <cp:lastModifiedBy>Schmutz Guido</cp:lastModifiedBy>
  <cp:revision>44</cp:revision>
  <dcterms:created xsi:type="dcterms:W3CDTF">2020-06-14T08:49:23Z</dcterms:created>
  <dcterms:modified xsi:type="dcterms:W3CDTF">2025-06-23T07:45:04Z</dcterms:modified>
</cp:coreProperties>
</file>